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5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github.com/kimyoungmin101/kmSoha_kurly_projec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27.png"/><Relationship Id="rId21" Type="http://schemas.openxmlformats.org/officeDocument/2006/relationships/hyperlink" Target="https://drive.google.com/file/d/1TTgYNd-e_gywX7Zm8JsISESF4aUDwUlQ/view?usp=sharing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34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27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4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8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36"/>
            <a:ext cx="24400572" cy="13725322"/>
            <a:chOff x="0" y="-11036"/>
            <a:chExt cx="24400572" cy="137253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36"/>
              <a:ext cx="24400572" cy="13725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655" y="-25827"/>
            <a:ext cx="16536400" cy="13714286"/>
            <a:chOff x="-51655" y="-25827"/>
            <a:chExt cx="16536400" cy="13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655" y="-25827"/>
              <a:ext cx="16536400" cy="137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525" y="4764165"/>
            <a:ext cx="14473175" cy="49171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426" y="4339214"/>
            <a:ext cx="6804962" cy="995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3995" y="9190193"/>
            <a:ext cx="4412203" cy="1156500"/>
            <a:chOff x="1423995" y="9190193"/>
            <a:chExt cx="4412203" cy="1156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663" y="9131861"/>
              <a:ext cx="2871195" cy="6793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602" y="9743371"/>
              <a:ext cx="4118907" cy="708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02972" y="0"/>
            <a:ext cx="2970387" cy="2278258"/>
            <a:chOff x="21102972" y="0"/>
            <a:chExt cx="2970387" cy="22782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02972" y="0"/>
              <a:ext cx="2970387" cy="2278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6" y="-15236"/>
            <a:ext cx="4287409" cy="1227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7449" y="6973929"/>
            <a:ext cx="8189662" cy="927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514" y="8185724"/>
            <a:ext cx="1555191" cy="650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8211" y="4035421"/>
            <a:ext cx="10382037" cy="7352430"/>
            <a:chOff x="1458211" y="4035421"/>
            <a:chExt cx="10382037" cy="7352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8211" y="4035421"/>
              <a:ext cx="10382037" cy="7352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4404" y="8723192"/>
            <a:ext cx="5555587" cy="2778557"/>
            <a:chOff x="2134404" y="8723192"/>
            <a:chExt cx="5555587" cy="2778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4404" y="8723192"/>
              <a:ext cx="5555587" cy="2778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7557" y="4036449"/>
            <a:ext cx="10752381" cy="7466667"/>
            <a:chOff x="12577557" y="4036449"/>
            <a:chExt cx="10752381" cy="74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77557" y="4036449"/>
              <a:ext cx="10743343" cy="7462740"/>
              <a:chOff x="12577557" y="4036449"/>
              <a:chExt cx="10743343" cy="74627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77557" y="4036449"/>
                <a:ext cx="10743343" cy="74627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68671" y="4276885"/>
              <a:ext cx="10452230" cy="685656"/>
              <a:chOff x="12868671" y="4276885"/>
              <a:chExt cx="10452230" cy="68565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68671" y="4276885"/>
                <a:ext cx="10452230" cy="68565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020" y="2391678"/>
            <a:ext cx="5602947" cy="7276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330" y="1680049"/>
            <a:ext cx="6204012" cy="8833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3765940"/>
            <a:chOff x="0" y="0"/>
            <a:chExt cx="24380952" cy="13765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37659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215" y="5126669"/>
            <a:ext cx="23926246" cy="3754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6889" y="4825014"/>
            <a:ext cx="8357133" cy="894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02972" y="0"/>
            <a:ext cx="2970387" cy="2278258"/>
            <a:chOff x="21102972" y="0"/>
            <a:chExt cx="2970387" cy="2278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02972" y="0"/>
              <a:ext cx="2970387" cy="2278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F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6492" y="0"/>
            <a:ext cx="12974460" cy="13714286"/>
            <a:chOff x="11406492" y="0"/>
            <a:chExt cx="12974460" cy="13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6492" y="0"/>
              <a:ext cx="12974460" cy="13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886" y="1161227"/>
            <a:ext cx="6624599" cy="16713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9133" y="3183825"/>
            <a:ext cx="2622131" cy="9574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7311" y="3954877"/>
            <a:ext cx="1879410" cy="7634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3140" y="4554011"/>
            <a:ext cx="1024200" cy="763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8505" y="3198979"/>
            <a:ext cx="818740" cy="8199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9133" y="5562956"/>
            <a:ext cx="2808655" cy="858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77311" y="6352201"/>
            <a:ext cx="1742086" cy="6502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7311" y="6899658"/>
            <a:ext cx="3109838" cy="650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8505" y="5578107"/>
            <a:ext cx="818740" cy="8199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59133" y="7942090"/>
            <a:ext cx="1993912" cy="8580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7311" y="8731325"/>
            <a:ext cx="1742086" cy="6502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7311" y="9278744"/>
            <a:ext cx="2997619" cy="650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8505" y="7957234"/>
            <a:ext cx="818740" cy="8199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59085" y="10410756"/>
            <a:ext cx="2948426" cy="8580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77263" y="11199982"/>
            <a:ext cx="2877362" cy="6502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77263" y="11747411"/>
            <a:ext cx="5093029" cy="7073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98460" y="10425851"/>
            <a:ext cx="837788" cy="8199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77311" y="12337315"/>
            <a:ext cx="5644486" cy="697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9853" y="11669430"/>
            <a:ext cx="3138441" cy="7650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426" y="-15236"/>
            <a:ext cx="3668314" cy="1227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586" y="3425643"/>
            <a:ext cx="11238095" cy="7552381"/>
            <a:chOff x="864586" y="3425643"/>
            <a:chExt cx="11238095" cy="75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4586" y="3425643"/>
              <a:ext cx="11236347" cy="7546468"/>
              <a:chOff x="864586" y="3425643"/>
              <a:chExt cx="11236347" cy="754646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4586" y="3425643"/>
                <a:ext cx="11236347" cy="75464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576008" y="4819499"/>
              <a:ext cx="1279213" cy="491423"/>
              <a:chOff x="10576008" y="4819499"/>
              <a:chExt cx="1279213" cy="49142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76008" y="4819499"/>
                <a:ext cx="1279213" cy="49142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801600" y="2541392"/>
            <a:ext cx="10212553" cy="8941708"/>
            <a:chOff x="12837955" y="2702497"/>
            <a:chExt cx="10212553" cy="8941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7955" y="2702497"/>
              <a:ext cx="10212553" cy="8941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69556" y="11669430"/>
            <a:ext cx="3394965" cy="86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60A9A-8862-3A73-4657-16E3324F82E8}"/>
              </a:ext>
            </a:extLst>
          </p:cNvPr>
          <p:cNvSpPr txBox="1"/>
          <p:nvPr/>
        </p:nvSpPr>
        <p:spPr>
          <a:xfrm>
            <a:off x="4579852" y="416616"/>
            <a:ext cx="15765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en-US" altLang="ko-KR" sz="350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URL: https://github.com/kimyoungmin101/kmSoha_kurly_project</a:t>
            </a:r>
            <a:br>
              <a:rPr lang="en-US" altLang="ko-KR" sz="3500">
                <a:solidFill>
                  <a:schemeClr val="bg1"/>
                </a:solidFill>
              </a:rPr>
            </a:br>
            <a:endParaRPr lang="ko-KR" altLang="en-US" sz="3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6" y="-15236"/>
            <a:ext cx="4070809" cy="1227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998" y="1363049"/>
            <a:ext cx="3397632" cy="7763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343" y="3721144"/>
            <a:ext cx="3042717" cy="8144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461" y="13536498"/>
            <a:ext cx="5839895" cy="115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994" y="4466278"/>
            <a:ext cx="9003923" cy="6760979"/>
            <a:chOff x="746994" y="4466278"/>
            <a:chExt cx="9003923" cy="67609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994" y="4466278"/>
              <a:ext cx="9003923" cy="6760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8271" y="2030702"/>
            <a:ext cx="11105080" cy="4113297"/>
            <a:chOff x="11648271" y="2030702"/>
            <a:chExt cx="11105080" cy="41132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8271" y="2030702"/>
              <a:ext cx="11105080" cy="41132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49490" y="1311395"/>
            <a:ext cx="3720346" cy="858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0476" y="6759637"/>
            <a:ext cx="10316128" cy="2788890"/>
            <a:chOff x="12190476" y="6759637"/>
            <a:chExt cx="10316128" cy="27888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0476" y="6759637"/>
              <a:ext cx="10316128" cy="27888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9490" y="6079239"/>
            <a:ext cx="3329755" cy="8580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89120" y="10213180"/>
            <a:ext cx="3521046" cy="3472623"/>
            <a:chOff x="13089120" y="10213180"/>
            <a:chExt cx="3521046" cy="3472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9120" y="10213180"/>
              <a:ext cx="3521046" cy="34726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75317" y="9545527"/>
            <a:ext cx="4097774" cy="8580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83478" y="10166293"/>
            <a:ext cx="1979124" cy="7634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425" y="1969751"/>
            <a:ext cx="6953451" cy="12586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758" y="2030702"/>
            <a:ext cx="4989163" cy="8228571"/>
            <a:chOff x="333758" y="2030702"/>
            <a:chExt cx="4989163" cy="82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758" y="2030702"/>
              <a:ext cx="4989163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418" y="-58760"/>
            <a:ext cx="24380952" cy="1120097"/>
            <a:chOff x="0" y="0"/>
            <a:chExt cx="24380952" cy="1120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426" y="-15236"/>
            <a:ext cx="4070809" cy="12273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998" y="1363049"/>
            <a:ext cx="2509088" cy="776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59153" y="1427810"/>
            <a:ext cx="3619048" cy="5828571"/>
            <a:chOff x="5759153" y="1427810"/>
            <a:chExt cx="3619048" cy="58285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59153" y="1427810"/>
              <a:ext cx="3610997" cy="5826621"/>
              <a:chOff x="5759153" y="1427810"/>
              <a:chExt cx="3610997" cy="58266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59153" y="1427810"/>
                <a:ext cx="3610997" cy="582662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8197" y="1366853"/>
              <a:ext cx="3695845" cy="771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3326" y="7364250"/>
            <a:ext cx="3610997" cy="5790046"/>
            <a:chOff x="5733326" y="7364250"/>
            <a:chExt cx="3610997" cy="57900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326" y="7364250"/>
              <a:ext cx="3610997" cy="57900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0221" y="12852221"/>
            <a:ext cx="3592164" cy="9066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81234" y="3187280"/>
            <a:ext cx="5059324" cy="8134302"/>
            <a:chOff x="9781234" y="3187280"/>
            <a:chExt cx="5059324" cy="81343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1234" y="3187280"/>
              <a:ext cx="5059324" cy="81343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4786" y="11256821"/>
            <a:ext cx="3482545" cy="8580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874242" y="6272937"/>
            <a:ext cx="4320593" cy="6967081"/>
            <a:chOff x="19874242" y="6272937"/>
            <a:chExt cx="4320593" cy="69670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74242" y="6272937"/>
              <a:ext cx="4320593" cy="6967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96506" y="1427810"/>
            <a:ext cx="4320593" cy="6943810"/>
            <a:chOff x="15296506" y="1427810"/>
            <a:chExt cx="4320593" cy="694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96506" y="1427810"/>
              <a:ext cx="4320593" cy="69438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88981" y="5477335"/>
            <a:ext cx="4565583" cy="8580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60229" y="8335341"/>
            <a:ext cx="4565583" cy="8580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76913" y="2412299"/>
            <a:ext cx="1164480" cy="511220"/>
            <a:chOff x="5176913" y="2412299"/>
            <a:chExt cx="1164480" cy="5112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6913" y="2412299"/>
              <a:ext cx="1164480" cy="511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64513" y="8116009"/>
            <a:ext cx="4311100" cy="511220"/>
            <a:chOff x="2064513" y="8116009"/>
            <a:chExt cx="4311100" cy="5112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140000">
              <a:off x="2064513" y="8116009"/>
              <a:ext cx="4311100" cy="5112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01485" y="5400771"/>
            <a:ext cx="1678146" cy="511220"/>
            <a:chOff x="14001485" y="5400771"/>
            <a:chExt cx="1678146" cy="5112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1485" y="5400771"/>
              <a:ext cx="1678146" cy="5112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3532" y="7409109"/>
            <a:ext cx="931706" cy="511220"/>
            <a:chOff x="9163532" y="7409109"/>
            <a:chExt cx="931706" cy="5112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63532" y="7409109"/>
              <a:ext cx="931706" cy="5112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57433" y="10297369"/>
            <a:ext cx="5702523" cy="511220"/>
            <a:chOff x="14457433" y="10297369"/>
            <a:chExt cx="5702523" cy="5112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57433" y="10297369"/>
              <a:ext cx="5702523" cy="5112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B54493-D1E2-CC17-C1E7-EC9D9729C060}"/>
              </a:ext>
            </a:extLst>
          </p:cNvPr>
          <p:cNvSpPr txBox="1"/>
          <p:nvPr/>
        </p:nvSpPr>
        <p:spPr>
          <a:xfrm>
            <a:off x="5195963" y="221348"/>
            <a:ext cx="186416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</a:rPr>
              <a:t>어플 구현 참고</a:t>
            </a:r>
            <a:r>
              <a:rPr lang="en-US" altLang="ko-KR" sz="3000">
                <a:solidFill>
                  <a:schemeClr val="bg1"/>
                </a:solidFill>
              </a:rPr>
              <a:t>URL: </a:t>
            </a:r>
            <a:r>
              <a:rPr lang="en-US" altLang="ko-KR" sz="3000">
                <a:solidFill>
                  <a:schemeClr val="bg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https://drive.google.com/file/d/1TTgYNd-e_gywX7Zm8JsISESF4aUDwUlQ/view?usp=sharing</a:t>
            </a:r>
            <a:endParaRPr lang="en-US" altLang="ko-KR" sz="3000">
              <a:solidFill>
                <a:schemeClr val="bg1"/>
              </a:solidFill>
            </a:endParaRPr>
          </a:p>
          <a:p>
            <a:endParaRPr lang="ko-KR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6" y="-15236"/>
            <a:ext cx="2861152" cy="12273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4255" y="2045749"/>
            <a:ext cx="2133498" cy="906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4567" y="3146804"/>
            <a:ext cx="5097531" cy="4194540"/>
            <a:chOff x="3864567" y="3146804"/>
            <a:chExt cx="5097531" cy="4194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4567" y="3146804"/>
              <a:ext cx="5097531" cy="4194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1022" y="7808360"/>
            <a:ext cx="5343840" cy="1448623"/>
            <a:chOff x="3191022" y="7808360"/>
            <a:chExt cx="5343840" cy="14486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022" y="7808360"/>
              <a:ext cx="5343840" cy="14486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4255" y="6504329"/>
            <a:ext cx="2162069" cy="9066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59189" y="9678811"/>
            <a:ext cx="5574050" cy="3665921"/>
            <a:chOff x="3359189" y="9678811"/>
            <a:chExt cx="5574050" cy="366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9189" y="9678811"/>
              <a:ext cx="5574050" cy="366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78671" y="2959615"/>
            <a:ext cx="7322512" cy="3402580"/>
            <a:chOff x="14978671" y="2959615"/>
            <a:chExt cx="7322512" cy="34025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8671" y="2959615"/>
              <a:ext cx="7322512" cy="34025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7695" y="2067340"/>
            <a:ext cx="4559850" cy="8580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78671" y="7680239"/>
            <a:ext cx="5636986" cy="2292278"/>
            <a:chOff x="14978671" y="7680239"/>
            <a:chExt cx="5636986" cy="22922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78671" y="7680239"/>
              <a:ext cx="5636986" cy="22922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70107" y="6525919"/>
            <a:ext cx="2259517" cy="8580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4862" y="9342430"/>
            <a:ext cx="4942642" cy="2481928"/>
            <a:chOff x="8534862" y="9342430"/>
            <a:chExt cx="4942642" cy="24819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862" y="9342430"/>
              <a:ext cx="4942642" cy="2481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101" y="12799399"/>
            <a:ext cx="2826604" cy="806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426" y="-15236"/>
            <a:ext cx="2861152" cy="1227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88270" y="2373745"/>
            <a:ext cx="7002364" cy="4997912"/>
            <a:chOff x="16288270" y="2373745"/>
            <a:chExt cx="7002364" cy="49979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8270" y="2373745"/>
              <a:ext cx="7002364" cy="4997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0947" y="7970688"/>
            <a:ext cx="7237130" cy="5183549"/>
            <a:chOff x="9710947" y="7970688"/>
            <a:chExt cx="7237130" cy="51835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0947" y="7970688"/>
              <a:ext cx="7237130" cy="5183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1299" y="2373745"/>
            <a:ext cx="6985690" cy="4854123"/>
            <a:chOff x="9141299" y="2373745"/>
            <a:chExt cx="6985690" cy="4854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1299" y="2373745"/>
              <a:ext cx="6985690" cy="48541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8345" y="1561545"/>
            <a:ext cx="2984117" cy="9066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76192" y="1583135"/>
            <a:ext cx="3007640" cy="8580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0376" y="2389338"/>
            <a:ext cx="8228571" cy="4838530"/>
            <a:chOff x="540376" y="2389338"/>
            <a:chExt cx="8228571" cy="48385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376" y="2389338"/>
              <a:ext cx="8228571" cy="48385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596" y="1561545"/>
            <a:ext cx="5436259" cy="9066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6187" y="7306897"/>
            <a:ext cx="7764469" cy="8580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53564" y="8091375"/>
            <a:ext cx="6762627" cy="5355823"/>
            <a:chOff x="1853564" y="8091375"/>
            <a:chExt cx="6762627" cy="53558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3564" y="8091375"/>
              <a:ext cx="6762627" cy="53558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8917" y="7306897"/>
            <a:ext cx="3007631" cy="8580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21573" y="5441102"/>
            <a:ext cx="1464523" cy="1473006"/>
            <a:chOff x="3421573" y="5441102"/>
            <a:chExt cx="1464523" cy="14730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1573" y="5441102"/>
              <a:ext cx="1464523" cy="14730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84257" y="2096070"/>
            <a:ext cx="692757" cy="555351"/>
            <a:chOff x="6284257" y="2096070"/>
            <a:chExt cx="692757" cy="5553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4257" y="2096070"/>
              <a:ext cx="692757" cy="555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6" y="-15236"/>
            <a:ext cx="4287409" cy="1227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998" y="2269211"/>
            <a:ext cx="3211174" cy="798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95906" y="2269211"/>
            <a:ext cx="4048593" cy="788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820" y="5017824"/>
            <a:ext cx="8416166" cy="2060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7961" y="7754777"/>
            <a:ext cx="8228571" cy="2635294"/>
            <a:chOff x="1317961" y="7754777"/>
            <a:chExt cx="8228571" cy="26352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961" y="7754777"/>
              <a:ext cx="8228571" cy="2635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479" y="3180387"/>
            <a:ext cx="6599994" cy="2000695"/>
            <a:chOff x="1289479" y="3180387"/>
            <a:chExt cx="6599994" cy="20006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479" y="3180387"/>
              <a:ext cx="6599994" cy="20006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77879" y="3328422"/>
            <a:ext cx="10642816" cy="28544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820" y="10621906"/>
            <a:ext cx="8551280" cy="25085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380952" cy="1120097"/>
            <a:chOff x="0" y="0"/>
            <a:chExt cx="24380952" cy="1120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4380952" cy="1120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26" y="-15236"/>
            <a:ext cx="4287409" cy="1227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30741" y="2905032"/>
            <a:ext cx="7210347" cy="799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87883" y="4510025"/>
            <a:ext cx="8693607" cy="1323543"/>
            <a:chOff x="12787883" y="4510025"/>
            <a:chExt cx="8693607" cy="1323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7883" y="4510025"/>
              <a:ext cx="8693607" cy="1323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7883" y="6088712"/>
            <a:ext cx="10441585" cy="6902080"/>
            <a:chOff x="12787883" y="6088712"/>
            <a:chExt cx="10441585" cy="6902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7883" y="6088712"/>
              <a:ext cx="10441585" cy="69020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330" y="1680049"/>
            <a:ext cx="3737403" cy="8833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982" y="2924079"/>
            <a:ext cx="5907699" cy="727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9528" y="4424578"/>
            <a:ext cx="10173756" cy="1487928"/>
            <a:chOff x="1519528" y="4424578"/>
            <a:chExt cx="10173756" cy="14879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9528" y="4424578"/>
              <a:ext cx="10173756" cy="1487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2127" y="6088712"/>
            <a:ext cx="9841158" cy="6902080"/>
            <a:chOff x="1852127" y="6088712"/>
            <a:chExt cx="9841158" cy="69020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2127" y="6088712"/>
              <a:ext cx="9841158" cy="690208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6196" y="3599298"/>
            <a:ext cx="2583823" cy="7466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4023" y="3570806"/>
            <a:ext cx="2583823" cy="746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</Words>
  <Application>Microsoft Office PowerPoint</Application>
  <PresentationFormat>사용자 지정</PresentationFormat>
  <Paragraphs>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동헌</cp:lastModifiedBy>
  <cp:revision>3</cp:revision>
  <dcterms:created xsi:type="dcterms:W3CDTF">2022-08-24T17:49:13Z</dcterms:created>
  <dcterms:modified xsi:type="dcterms:W3CDTF">2022-08-24T08:51:57Z</dcterms:modified>
</cp:coreProperties>
</file>